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7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987" autoAdjust="0"/>
    <p:restoredTop sz="94659" autoAdjust="0"/>
  </p:normalViewPr>
  <p:slideViewPr>
    <p:cSldViewPr snapToGrid="0">
      <p:cViewPr varScale="1">
        <p:scale>
          <a:sx n="84" d="100"/>
          <a:sy n="84" d="100"/>
        </p:scale>
        <p:origin x="59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6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653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03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63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502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165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402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35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62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12AA3-2E20-47C0-BA88-04677EB4993E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E1622-0C31-46E6-8822-D97B4C28C23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1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60DB7-6E48-4466-B7A9-24611520A472}" type="datetimeFigureOut">
              <a:rPr lang="zh-CN" altLang="en-US" smtClean="0"/>
              <a:pPr/>
              <a:t>2021/7/19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D7CD6-334A-41AE-9AE2-B93EEDD81DF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68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Page-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ConnectLine"/>
          <p:cNvSpPr/>
          <p:nvPr/>
        </p:nvSpPr>
        <p:spPr>
          <a:xfrm>
            <a:off x="4854854" y="2314317"/>
            <a:ext cx="0" cy="0"/>
          </a:xfrm>
          <a:custGeom>
            <a:avLst/>
            <a:gdLst/>
            <a:ahLst/>
            <a:cxnLst/>
            <a:rect l="0" t="0" r="0" b="0"/>
            <a:pathLst>
              <a:path fill="none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649768"/>
            </a:solidFill>
            <a:prstDash val="solid"/>
            <a:bevel/>
            <a:tailEnd type="triangle" w="med" len="med"/>
          </a:ln>
        </p:spPr>
      </p:sp>
      <p:grpSp>
        <p:nvGrpSpPr>
          <p:cNvPr id="1019" name="Border"/>
          <p:cNvGrpSpPr/>
          <p:nvPr/>
        </p:nvGrpSpPr>
        <p:grpSpPr>
          <a:xfrm>
            <a:off x="1165252" y="167185"/>
            <a:ext cx="7863548" cy="6384001"/>
            <a:chOff x="1222852" y="237000"/>
            <a:chExt cx="7863548" cy="6384001"/>
          </a:xfrm>
        </p:grpSpPr>
        <p:sp>
          <p:nvSpPr>
            <p:cNvPr id="1022" name="Dowolny kształt 1021"/>
            <p:cNvSpPr/>
            <p:nvPr/>
          </p:nvSpPr>
          <p:spPr>
            <a:xfrm>
              <a:off x="1222852" y="465000"/>
              <a:ext cx="5516059" cy="456000"/>
            </a:xfrm>
            <a:custGeom>
              <a:avLst/>
              <a:gdLst/>
              <a:ahLst/>
              <a:cxnLst/>
              <a:rect l="0" t="0" r="0" b="0"/>
              <a:pathLst>
                <a:path w="6681312" h="456000">
                  <a:moveTo>
                    <a:pt x="0" y="0"/>
                  </a:moveTo>
                  <a:lnTo>
                    <a:pt x="6681312" y="0"/>
                  </a:lnTo>
                  <a:lnTo>
                    <a:pt x="6225312" y="456000"/>
                  </a:lnTo>
                  <a:lnTo>
                    <a:pt x="0" y="456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66B366"/>
                </a:gs>
                <a:gs pos="100000">
                  <a:srgbClr val="99CC99"/>
                </a:gs>
              </a:gsLst>
              <a:lin ang="5400000" scaled="0"/>
            </a:gradFill>
            <a:ln w="7600" cap="flat">
              <a:solidFill>
                <a:srgbClr val="EBE8D5"/>
              </a:solidFill>
              <a:prstDash val="solid"/>
              <a:bevel/>
            </a:ln>
          </p:spPr>
        </p:sp>
        <p:sp>
          <p:nvSpPr>
            <p:cNvPr id="1020" name="Dowolny kształt 1019"/>
            <p:cNvSpPr/>
            <p:nvPr/>
          </p:nvSpPr>
          <p:spPr>
            <a:xfrm>
              <a:off x="1222853" y="237000"/>
              <a:ext cx="7145268" cy="425600"/>
            </a:xfrm>
            <a:custGeom>
              <a:avLst/>
              <a:gdLst>
                <a:gd name="rtr" fmla="*/ 8603200 w 9028800"/>
              </a:gdLst>
              <a:ahLst/>
              <a:cxnLst/>
              <a:rect l="l" t="t" r="rtr" b="b"/>
              <a:pathLst>
                <a:path w="9028800" h="425600">
                  <a:moveTo>
                    <a:pt x="0" y="0"/>
                  </a:moveTo>
                  <a:lnTo>
                    <a:pt x="9028800" y="0"/>
                  </a:lnTo>
                  <a:lnTo>
                    <a:pt x="8603200" y="425600"/>
                  </a:lnTo>
                  <a:lnTo>
                    <a:pt x="0" y="4256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8000"/>
                </a:gs>
                <a:gs pos="100000">
                  <a:srgbClr val="339933"/>
                </a:gs>
              </a:gsLst>
              <a:lin ang="5400000" scaled="0"/>
            </a:gradFill>
            <a:ln w="7600" cap="flat">
              <a:solidFill>
                <a:srgbClr val="EBE8D5"/>
              </a:solidFill>
              <a:prstDash val="solid"/>
              <a:bevel/>
            </a:ln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2128" dirty="0">
                  <a:solidFill>
                    <a:srgbClr val="FFFFFF"/>
                  </a:solidFill>
                  <a:latin typeface="Verdana"/>
                </a:rPr>
                <a:t>  </a:t>
              </a:r>
              <a:r>
                <a:rPr sz="2128" dirty="0" err="1">
                  <a:solidFill>
                    <a:srgbClr val="FFFFFF"/>
                  </a:solidFill>
                  <a:latin typeface="Verdana"/>
                </a:rPr>
                <a:t>Schemat</a:t>
              </a:r>
              <a:r>
                <a:rPr sz="2128" dirty="0">
                  <a:solidFill>
                    <a:srgbClr val="FFFFFF"/>
                  </a:solidFill>
                  <a:latin typeface="Verdana"/>
                </a:rPr>
                <a:t> </a:t>
              </a:r>
              <a:r>
                <a:rPr sz="2128" dirty="0" err="1">
                  <a:solidFill>
                    <a:srgbClr val="FFFFFF"/>
                  </a:solidFill>
                  <a:latin typeface="Verdana"/>
                </a:rPr>
                <a:t>struktury</a:t>
              </a:r>
              <a:r>
                <a:rPr sz="2128" dirty="0">
                  <a:solidFill>
                    <a:srgbClr val="FFFFFF"/>
                  </a:solidFill>
                  <a:latin typeface="Verdana"/>
                </a:rPr>
                <a:t> </a:t>
              </a:r>
              <a:r>
                <a:rPr sz="2128" dirty="0" err="1">
                  <a:solidFill>
                    <a:srgbClr val="FFFFFF"/>
                  </a:solidFill>
                  <a:latin typeface="Verdana"/>
                </a:rPr>
                <a:t>organizacyjnej</a:t>
              </a:r>
              <a:endParaRPr sz="2128" dirty="0">
                <a:solidFill>
                  <a:srgbClr val="FFFFFF"/>
                </a:solidFill>
                <a:latin typeface="Verdana"/>
              </a:endParaRPr>
            </a:p>
          </p:txBody>
        </p:sp>
        <p:sp>
          <p:nvSpPr>
            <p:cNvPr id="1021" name="Dowolny kształt 1020"/>
            <p:cNvSpPr/>
            <p:nvPr/>
          </p:nvSpPr>
          <p:spPr>
            <a:xfrm>
              <a:off x="2124798" y="5963206"/>
              <a:ext cx="6961602" cy="657795"/>
            </a:xfrm>
            <a:custGeom>
              <a:avLst/>
              <a:gdLst>
                <a:gd name="rtt" fmla="*/ 203916 h 657795"/>
                <a:gd name="rtb" fmla="*/ 657795 h 657795"/>
              </a:gdLst>
              <a:ahLst/>
              <a:cxnLst/>
              <a:rect l="l" t="rtt" r="r" b="rtb"/>
              <a:pathLst>
                <a:path w="6961602" h="657795">
                  <a:moveTo>
                    <a:pt x="657795" y="203916"/>
                  </a:moveTo>
                  <a:lnTo>
                    <a:pt x="6665594" y="203916"/>
                  </a:lnTo>
                  <a:lnTo>
                    <a:pt x="6961602" y="0"/>
                  </a:lnTo>
                  <a:lnTo>
                    <a:pt x="6961602" y="657795"/>
                  </a:lnTo>
                  <a:lnTo>
                    <a:pt x="0" y="657795"/>
                  </a:lnTo>
                  <a:lnTo>
                    <a:pt x="657795" y="203916"/>
                  </a:lnTo>
                  <a:close/>
                </a:path>
              </a:pathLst>
            </a:custGeom>
            <a:gradFill>
              <a:gsLst>
                <a:gs pos="0">
                  <a:srgbClr val="4CA64C"/>
                </a:gs>
                <a:gs pos="100000">
                  <a:srgbClr val="008000"/>
                </a:gs>
              </a:gsLst>
              <a:lin ang="5400000" scaled="0"/>
            </a:gradFill>
            <a:ln w="7600" cap="flat">
              <a:solidFill>
                <a:srgbClr val="EBE8D5"/>
              </a:solidFill>
              <a:prstDash val="solid"/>
              <a:bevel/>
            </a:ln>
            <a:effectLst>
              <a:outerShdw blurRad="30000" dist="15200" dir="5400000" algn="tl">
                <a:srgbClr val="000000">
                  <a:alpha val="40000"/>
                </a:srgbClr>
              </a:outerShdw>
            </a:effectLst>
          </p:spPr>
          <p:txBody>
            <a:bodyPr wrap="square" lIns="36000" tIns="18000" rIns="36000" bIns="18000" rtlCol="0" anchor="ctr"/>
            <a:lstStyle/>
            <a:p>
              <a:pPr algn="ctr"/>
              <a:r>
                <a:rPr sz="1672" dirty="0">
                  <a:solidFill>
                    <a:srgbClr val="FFFFFF"/>
                  </a:solidFill>
                  <a:latin typeface="Verdana"/>
                </a:rPr>
                <a:t>               </a:t>
              </a:r>
              <a:r>
                <a:rPr lang="pl-PL" sz="1672" dirty="0">
                  <a:solidFill>
                    <a:srgbClr val="FFFFFF"/>
                  </a:solidFill>
                  <a:latin typeface="Verdana"/>
                </a:rPr>
                <a:t>     </a:t>
              </a:r>
              <a:r>
                <a:rPr sz="1672" dirty="0">
                  <a:solidFill>
                    <a:srgbClr val="FFFFFF"/>
                  </a:solidFill>
                  <a:latin typeface="Verdana"/>
                </a:rPr>
                <a:t> </a:t>
              </a:r>
              <a:endParaRPr sz="1400" dirty="0">
                <a:solidFill>
                  <a:srgbClr val="FFFFFF"/>
                </a:solidFill>
                <a:latin typeface="Verdana"/>
              </a:endParaRPr>
            </a:p>
          </p:txBody>
        </p:sp>
      </p:grpSp>
      <p:sp>
        <p:nvSpPr>
          <p:cNvPr id="183" name="Simple Card 2"/>
          <p:cNvSpPr/>
          <p:nvPr/>
        </p:nvSpPr>
        <p:spPr>
          <a:xfrm>
            <a:off x="3958172" y="2045454"/>
            <a:ext cx="1722669" cy="516800"/>
          </a:xfrm>
          <a:custGeom>
            <a:avLst/>
            <a:gdLst>
              <a:gd name="connsiteX0" fmla="*/ 0 w 1722669"/>
              <a:gd name="connsiteY0" fmla="*/ 258400 h 516800"/>
              <a:gd name="connsiteX1" fmla="*/ 861331 w 1722669"/>
              <a:gd name="connsiteY1" fmla="*/ 0 h 516800"/>
              <a:gd name="connsiteX2" fmla="*/ 1722669 w 1722669"/>
              <a:gd name="connsiteY2" fmla="*/ 258400 h 516800"/>
              <a:gd name="connsiteX3" fmla="*/ 861331 w 1722669"/>
              <a:gd name="connsiteY3" fmla="*/ 516800 h 516800"/>
              <a:gd name="rtl" fmla="*/ 30400 w 1722669"/>
              <a:gd name="rtt" fmla="*/ 136800 h 516800"/>
              <a:gd name="rtr" fmla="*/ 1692269 w 1722669"/>
              <a:gd name="rtb" fmla="*/ 380000 h 5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722669" h="516800">
                <a:moveTo>
                  <a:pt x="0" y="0"/>
                </a:moveTo>
                <a:lnTo>
                  <a:pt x="1722669" y="0"/>
                </a:lnTo>
                <a:lnTo>
                  <a:pt x="1722669" y="516800"/>
                </a:lnTo>
                <a:lnTo>
                  <a:pt x="0" y="516800"/>
                </a:lnTo>
                <a:close/>
              </a:path>
            </a:pathLst>
          </a:custGeom>
          <a:solidFill>
            <a:srgbClr val="2E8B57"/>
          </a:solidFill>
          <a:ln w="7600" cap="flat">
            <a:solidFill>
              <a:srgbClr val="767966"/>
            </a:solidFill>
            <a:prstDash val="solid"/>
            <a:bevel/>
          </a:ln>
          <a:effectLst>
            <a:outerShdw blurRad="30000" dist="15200" dir="5400000" algn="tl">
              <a:srgbClr val="000000">
                <a:alpha val="40000"/>
              </a:srgbClr>
            </a:outerShdw>
          </a:effectLst>
        </p:spPr>
        <p:txBody>
          <a:bodyPr wrap="square" lIns="36000" tIns="18000" rIns="36000" bIns="18000" rtlCol="0" anchor="ctr"/>
          <a:lstStyle/>
          <a:p>
            <a:pPr algn="ctr"/>
            <a:r>
              <a:rPr lang="pl-PL" sz="1520" b="1" dirty="0">
                <a:solidFill>
                  <a:srgbClr val="FFFFFF"/>
                </a:solidFill>
                <a:latin typeface="Verdana"/>
              </a:rPr>
              <a:t>DZIEKAN</a:t>
            </a:r>
            <a:endParaRPr sz="1520" b="1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193" name="Simple Card 2"/>
          <p:cNvSpPr/>
          <p:nvPr/>
        </p:nvSpPr>
        <p:spPr>
          <a:xfrm>
            <a:off x="3969230" y="4527193"/>
            <a:ext cx="1700545" cy="425600"/>
          </a:xfrm>
          <a:custGeom>
            <a:avLst/>
            <a:gdLst>
              <a:gd name="connsiteX0" fmla="*/ 0 w 1656800"/>
              <a:gd name="connsiteY0" fmla="*/ 212800 h 425600"/>
              <a:gd name="connsiteX1" fmla="*/ 828400 w 1656800"/>
              <a:gd name="connsiteY1" fmla="*/ 0 h 425600"/>
              <a:gd name="connsiteX2" fmla="*/ 1656800 w 1656800"/>
              <a:gd name="connsiteY2" fmla="*/ 212800 h 425600"/>
              <a:gd name="connsiteX3" fmla="*/ 828400 w 1656800"/>
              <a:gd name="connsiteY3" fmla="*/ 425600 h 425600"/>
              <a:gd name="rtl" fmla="*/ 30400 w 1656800"/>
              <a:gd name="rtt" fmla="*/ 152000 h 425600"/>
              <a:gd name="rtr" fmla="*/ 1626400 w 1656800"/>
              <a:gd name="rtb" fmla="*/ 273600 h 4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656800" h="425600">
                <a:moveTo>
                  <a:pt x="0" y="0"/>
                </a:moveTo>
                <a:lnTo>
                  <a:pt x="1656800" y="0"/>
                </a:lnTo>
                <a:lnTo>
                  <a:pt x="1656800" y="425600"/>
                </a:lnTo>
                <a:lnTo>
                  <a:pt x="0" y="425600"/>
                </a:lnTo>
                <a:close/>
              </a:path>
            </a:pathLst>
          </a:custGeom>
          <a:solidFill>
            <a:srgbClr val="2E8B57"/>
          </a:solidFill>
          <a:ln w="7600" cap="flat">
            <a:solidFill>
              <a:srgbClr val="D3CBA1"/>
            </a:solidFill>
            <a:prstDash val="solid"/>
            <a:bevel/>
          </a:ln>
          <a:effectLst>
            <a:outerShdw blurRad="30000" dist="15200" dir="5400000" algn="tl">
              <a:srgbClr val="000000">
                <a:alpha val="40000"/>
              </a:srgbClr>
            </a:outerShdw>
          </a:effectLst>
        </p:spPr>
        <p:txBody>
          <a:bodyPr wrap="square" lIns="36000" tIns="18000" rIns="36000" bIns="18000" rtlCol="0" anchor="ctr"/>
          <a:lstStyle/>
          <a:p>
            <a:pPr algn="ctr"/>
            <a:r>
              <a:rPr sz="1000" b="1" dirty="0" err="1">
                <a:solidFill>
                  <a:srgbClr val="FFFFFF"/>
                </a:solidFill>
                <a:latin typeface="Verdana"/>
              </a:rPr>
              <a:t>Prodziekan</a:t>
            </a:r>
            <a:r>
              <a:rPr sz="1000" b="1" dirty="0">
                <a:solidFill>
                  <a:srgbClr val="FFFFFF"/>
                </a:solidFill>
                <a:latin typeface="Verdana"/>
              </a:rPr>
              <a:t> </a:t>
            </a:r>
          </a:p>
        </p:txBody>
      </p:sp>
      <p:sp>
        <p:nvSpPr>
          <p:cNvPr id="187" name="Simple Card 2"/>
          <p:cNvSpPr/>
          <p:nvPr/>
        </p:nvSpPr>
        <p:spPr>
          <a:xfrm>
            <a:off x="2195151" y="3442366"/>
            <a:ext cx="1314800" cy="319200"/>
          </a:xfrm>
          <a:custGeom>
            <a:avLst/>
            <a:gdLst>
              <a:gd name="connsiteX0" fmla="*/ 0 w 1216000"/>
              <a:gd name="connsiteY0" fmla="*/ 159600 h 319200"/>
              <a:gd name="connsiteX1" fmla="*/ 608000 w 1216000"/>
              <a:gd name="connsiteY1" fmla="*/ 0 h 319200"/>
              <a:gd name="connsiteX2" fmla="*/ 1216000 w 1216000"/>
              <a:gd name="connsiteY2" fmla="*/ 159600 h 319200"/>
              <a:gd name="connsiteX3" fmla="*/ 608000 w 1216000"/>
              <a:gd name="connsiteY3" fmla="*/ 319200 h 319200"/>
              <a:gd name="rtl" fmla="*/ 30400 w 1216000"/>
              <a:gd name="rtt" fmla="*/ 38000 h 319200"/>
              <a:gd name="rtr" fmla="*/ 1185600 w 1216000"/>
              <a:gd name="rtb" fmla="*/ 281200 h 31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216000" h="319200">
                <a:moveTo>
                  <a:pt x="0" y="0"/>
                </a:moveTo>
                <a:lnTo>
                  <a:pt x="1216000" y="0"/>
                </a:lnTo>
                <a:lnTo>
                  <a:pt x="1216000" y="319200"/>
                </a:lnTo>
                <a:lnTo>
                  <a:pt x="0" y="3192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760" b="1" dirty="0" err="1">
                <a:solidFill>
                  <a:srgbClr val="649768"/>
                </a:solidFill>
                <a:latin typeface="Verdana"/>
              </a:rPr>
              <a:t>Zespół</a:t>
            </a:r>
            <a:r>
              <a:rPr sz="760" b="1" dirty="0">
                <a:solidFill>
                  <a:srgbClr val="649768"/>
                </a:solidFill>
                <a:latin typeface="Verdana"/>
              </a:rPr>
              <a:t> </a:t>
            </a:r>
            <a:r>
              <a:rPr sz="760" b="1" dirty="0" err="1">
                <a:solidFill>
                  <a:srgbClr val="649768"/>
                </a:solidFill>
                <a:latin typeface="Verdana"/>
              </a:rPr>
              <a:t>Doradców</a:t>
            </a:r>
            <a:r>
              <a:rPr sz="760" b="1" dirty="0">
                <a:solidFill>
                  <a:srgbClr val="649768"/>
                </a:solidFill>
                <a:latin typeface="Verdana"/>
              </a:rPr>
              <a:t> </a:t>
            </a:r>
            <a:br>
              <a:rPr lang="pl-PL" sz="760" b="1" dirty="0">
                <a:solidFill>
                  <a:srgbClr val="649768"/>
                </a:solidFill>
                <a:latin typeface="Verdana"/>
              </a:rPr>
            </a:br>
            <a:r>
              <a:rPr sz="760" b="1" dirty="0">
                <a:solidFill>
                  <a:srgbClr val="649768"/>
                </a:solidFill>
                <a:latin typeface="Verdana"/>
              </a:rPr>
              <a:t>i </a:t>
            </a:r>
            <a:r>
              <a:rPr sz="760" b="1" dirty="0" err="1">
                <a:solidFill>
                  <a:srgbClr val="649768"/>
                </a:solidFill>
                <a:latin typeface="Verdana"/>
              </a:rPr>
              <a:t>Pracodawców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185" name="Simple Card 2"/>
          <p:cNvSpPr/>
          <p:nvPr/>
        </p:nvSpPr>
        <p:spPr>
          <a:xfrm>
            <a:off x="2202751" y="5333752"/>
            <a:ext cx="1307200" cy="364800"/>
          </a:xfrm>
          <a:custGeom>
            <a:avLst/>
            <a:gdLst>
              <a:gd name="connsiteX0" fmla="*/ 0 w 1307200"/>
              <a:gd name="connsiteY0" fmla="*/ 182400 h 364800"/>
              <a:gd name="connsiteX1" fmla="*/ 653600 w 1307200"/>
              <a:gd name="connsiteY1" fmla="*/ 0 h 364800"/>
              <a:gd name="connsiteX2" fmla="*/ 1307200 w 1307200"/>
              <a:gd name="connsiteY2" fmla="*/ 182400 h 364800"/>
              <a:gd name="connsiteX3" fmla="*/ 653600 w 1307200"/>
              <a:gd name="connsiteY3" fmla="*/ 364800 h 364800"/>
              <a:gd name="rtl" fmla="*/ 30400 w 1307200"/>
              <a:gd name="rtt" fmla="*/ 60800 h 364800"/>
              <a:gd name="rtr" fmla="*/ 1276800 w 1307200"/>
              <a:gd name="rtb" fmla="*/ 304000 h 3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307200" h="364800">
                <a:moveTo>
                  <a:pt x="0" y="0"/>
                </a:moveTo>
                <a:lnTo>
                  <a:pt x="1307200" y="0"/>
                </a:lnTo>
                <a:lnTo>
                  <a:pt x="1307200" y="364800"/>
                </a:lnTo>
                <a:lnTo>
                  <a:pt x="0" y="3648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760" b="1">
                <a:solidFill>
                  <a:srgbClr val="649768"/>
                </a:solidFill>
                <a:latin typeface="Verdana"/>
              </a:rPr>
              <a:t>Samorząd Studentów</a:t>
            </a:r>
          </a:p>
        </p:txBody>
      </p:sp>
      <p:sp>
        <p:nvSpPr>
          <p:cNvPr id="751" name="Simple Card 2"/>
          <p:cNvSpPr/>
          <p:nvPr/>
        </p:nvSpPr>
        <p:spPr>
          <a:xfrm>
            <a:off x="2194189" y="2713517"/>
            <a:ext cx="1315762" cy="249082"/>
          </a:xfrm>
          <a:custGeom>
            <a:avLst/>
            <a:gdLst>
              <a:gd name="connsiteX0" fmla="*/ 0 w 1469338"/>
              <a:gd name="connsiteY0" fmla="*/ 91200 h 182400"/>
              <a:gd name="connsiteX1" fmla="*/ 734669 w 1469338"/>
              <a:gd name="connsiteY1" fmla="*/ 0 h 182400"/>
              <a:gd name="connsiteX2" fmla="*/ 1469338 w 1469338"/>
              <a:gd name="connsiteY2" fmla="*/ 91200 h 182400"/>
              <a:gd name="connsiteX3" fmla="*/ 734669 w 1469338"/>
              <a:gd name="connsiteY3" fmla="*/ 182400 h 182400"/>
              <a:gd name="rtl" fmla="*/ 30400 w 1469338"/>
              <a:gd name="rtt" fmla="*/ -30400 h 182400"/>
              <a:gd name="rtr" fmla="*/ 1438938 w 1469338"/>
              <a:gd name="rtb" fmla="*/ 212800 h 1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469338" h="182400">
                <a:moveTo>
                  <a:pt x="0" y="0"/>
                </a:moveTo>
                <a:lnTo>
                  <a:pt x="1469338" y="0"/>
                </a:lnTo>
                <a:lnTo>
                  <a:pt x="1469338" y="182400"/>
                </a:lnTo>
                <a:lnTo>
                  <a:pt x="0" y="182400"/>
                </a:lnTo>
                <a:close/>
              </a:path>
            </a:pathLst>
          </a:custGeom>
          <a:noFill/>
          <a:ln w="7600" cap="flat">
            <a:solidFill>
              <a:srgbClr val="649768"/>
            </a:solidFill>
            <a:prstDash val="solid"/>
            <a:bevel/>
          </a:ln>
          <a:effectLst>
            <a:outerShdw blurRad="30000" dist="15200" dir="5400000" algn="tl">
              <a:srgbClr val="000000">
                <a:alpha val="40000"/>
              </a:srgbClr>
            </a:outerShdw>
          </a:effectLst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Koordynatorzy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753" name="Simple Card 2"/>
          <p:cNvSpPr/>
          <p:nvPr/>
        </p:nvSpPr>
        <p:spPr>
          <a:xfrm>
            <a:off x="2200429" y="2144009"/>
            <a:ext cx="1439903" cy="364800"/>
          </a:xfrm>
          <a:custGeom>
            <a:avLst/>
            <a:gdLst>
              <a:gd name="connsiteX0" fmla="*/ 0 w 1216000"/>
              <a:gd name="connsiteY0" fmla="*/ 182400 h 364800"/>
              <a:gd name="connsiteX1" fmla="*/ 608000 w 1216000"/>
              <a:gd name="connsiteY1" fmla="*/ 0 h 364800"/>
              <a:gd name="connsiteX2" fmla="*/ 1216000 w 1216000"/>
              <a:gd name="connsiteY2" fmla="*/ 182400 h 364800"/>
              <a:gd name="connsiteX3" fmla="*/ 608000 w 1216000"/>
              <a:gd name="connsiteY3" fmla="*/ 364800 h 364800"/>
              <a:gd name="rtl" fmla="*/ 30400 w 1216000"/>
              <a:gd name="rtt" fmla="*/ 121600 h 364800"/>
              <a:gd name="rtr" fmla="*/ 1185600 w 1216000"/>
              <a:gd name="rtb" fmla="*/ 243200 h 3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216000" h="364800">
                <a:moveTo>
                  <a:pt x="0" y="0"/>
                </a:moveTo>
                <a:lnTo>
                  <a:pt x="1216000" y="0"/>
                </a:lnTo>
                <a:lnTo>
                  <a:pt x="1216000" y="364800"/>
                </a:lnTo>
                <a:lnTo>
                  <a:pt x="0" y="364800"/>
                </a:lnTo>
                <a:close/>
              </a:path>
            </a:pathLst>
          </a:custGeom>
          <a:solidFill>
            <a:srgbClr val="2E8B57"/>
          </a:solidFill>
          <a:ln w="7600" cap="flat">
            <a:solidFill>
              <a:srgbClr val="E8B7B7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800" b="1" dirty="0">
                <a:solidFill>
                  <a:srgbClr val="FFFFFF"/>
                </a:solidFill>
                <a:latin typeface="Verdana"/>
              </a:rPr>
              <a:t>Rada </a:t>
            </a:r>
            <a:r>
              <a:rPr lang="pl-PL" sz="800" b="1" dirty="0">
                <a:solidFill>
                  <a:srgbClr val="FFFFFF"/>
                </a:solidFill>
                <a:latin typeface="Verdana"/>
              </a:rPr>
              <a:t>Programowa</a:t>
            </a:r>
            <a:endParaRPr sz="800" b="1" dirty="0">
              <a:solidFill>
                <a:srgbClr val="FFFFFF"/>
              </a:solidFill>
              <a:latin typeface="Verdana"/>
            </a:endParaRPr>
          </a:p>
        </p:txBody>
      </p:sp>
      <p:sp>
        <p:nvSpPr>
          <p:cNvPr id="760" name="ConnectLine"/>
          <p:cNvSpPr/>
          <p:nvPr/>
        </p:nvSpPr>
        <p:spPr>
          <a:xfrm>
            <a:off x="4854854" y="2314317"/>
            <a:ext cx="0" cy="0"/>
          </a:xfrm>
          <a:custGeom>
            <a:avLst/>
            <a:gdLst/>
            <a:ahLst/>
            <a:cxnLst/>
            <a:rect l="0" t="0" r="0" b="0"/>
            <a:pathLst>
              <a:path fill="none">
                <a:moveTo>
                  <a:pt x="0" y="0"/>
                </a:moveTo>
                <a:lnTo>
                  <a:pt x="0" y="0"/>
                </a:lnTo>
              </a:path>
            </a:pathLst>
          </a:custGeom>
          <a:solidFill>
            <a:srgbClr val="FFFFFF"/>
          </a:solidFill>
          <a:ln w="7600" cap="flat">
            <a:solidFill>
              <a:srgbClr val="649768"/>
            </a:solidFill>
            <a:prstDash val="solid"/>
            <a:bevel/>
            <a:tailEnd type="triangle" w="med" len="med"/>
          </a:ln>
        </p:spPr>
      </p:sp>
      <p:sp>
        <p:nvSpPr>
          <p:cNvPr id="770" name="Simple Card 2"/>
          <p:cNvSpPr/>
          <p:nvPr/>
        </p:nvSpPr>
        <p:spPr>
          <a:xfrm>
            <a:off x="2195151" y="4815257"/>
            <a:ext cx="1307200" cy="364800"/>
          </a:xfrm>
          <a:custGeom>
            <a:avLst/>
            <a:gdLst>
              <a:gd name="connsiteX0" fmla="*/ 0 w 1307200"/>
              <a:gd name="connsiteY0" fmla="*/ 182400 h 364800"/>
              <a:gd name="connsiteX1" fmla="*/ 653600 w 1307200"/>
              <a:gd name="connsiteY1" fmla="*/ 0 h 364800"/>
              <a:gd name="connsiteX2" fmla="*/ 1307200 w 1307200"/>
              <a:gd name="connsiteY2" fmla="*/ 182400 h 364800"/>
              <a:gd name="connsiteX3" fmla="*/ 653600 w 1307200"/>
              <a:gd name="connsiteY3" fmla="*/ 364800 h 364800"/>
              <a:gd name="rtl" fmla="*/ 30400 w 1307200"/>
              <a:gd name="rtt" fmla="*/ 60800 h 364800"/>
              <a:gd name="rtr" fmla="*/ 1276800 w 1307200"/>
              <a:gd name="rtb" fmla="*/ 304000 h 3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307200" h="364800">
                <a:moveTo>
                  <a:pt x="0" y="0"/>
                </a:moveTo>
                <a:lnTo>
                  <a:pt x="1307200" y="0"/>
                </a:lnTo>
                <a:lnTo>
                  <a:pt x="1307200" y="364800"/>
                </a:lnTo>
                <a:lnTo>
                  <a:pt x="0" y="3648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760" b="1">
                <a:solidFill>
                  <a:srgbClr val="649768"/>
                </a:solidFill>
                <a:latin typeface="Verdana"/>
              </a:rPr>
              <a:t>Opiekunowie kół naukowych</a:t>
            </a:r>
          </a:p>
        </p:txBody>
      </p:sp>
      <p:sp>
        <p:nvSpPr>
          <p:cNvPr id="771" name="Simple Card 2"/>
          <p:cNvSpPr/>
          <p:nvPr/>
        </p:nvSpPr>
        <p:spPr>
          <a:xfrm>
            <a:off x="2217445" y="4284324"/>
            <a:ext cx="1307200" cy="364800"/>
          </a:xfrm>
          <a:custGeom>
            <a:avLst/>
            <a:gdLst>
              <a:gd name="connsiteX0" fmla="*/ 0 w 1307200"/>
              <a:gd name="connsiteY0" fmla="*/ 182400 h 364800"/>
              <a:gd name="connsiteX1" fmla="*/ 653600 w 1307200"/>
              <a:gd name="connsiteY1" fmla="*/ 0 h 364800"/>
              <a:gd name="connsiteX2" fmla="*/ 1307200 w 1307200"/>
              <a:gd name="connsiteY2" fmla="*/ 182400 h 364800"/>
              <a:gd name="connsiteX3" fmla="*/ 653600 w 1307200"/>
              <a:gd name="connsiteY3" fmla="*/ 364800 h 364800"/>
              <a:gd name="rtl" fmla="*/ 30400 w 1307200"/>
              <a:gd name="rtt" fmla="*/ 60800 h 364800"/>
              <a:gd name="rtr" fmla="*/ 1276800 w 1307200"/>
              <a:gd name="rtb" fmla="*/ 304000 h 3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307200" h="364800">
                <a:moveTo>
                  <a:pt x="0" y="0"/>
                </a:moveTo>
                <a:lnTo>
                  <a:pt x="1307200" y="0"/>
                </a:lnTo>
                <a:lnTo>
                  <a:pt x="1307200" y="364800"/>
                </a:lnTo>
                <a:lnTo>
                  <a:pt x="0" y="3648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760" b="1" dirty="0" err="1">
                <a:solidFill>
                  <a:srgbClr val="649768"/>
                </a:solidFill>
                <a:latin typeface="Verdana"/>
              </a:rPr>
              <a:t>Opiekunowie</a:t>
            </a:r>
            <a:r>
              <a:rPr sz="760" b="1" dirty="0">
                <a:solidFill>
                  <a:srgbClr val="649768"/>
                </a:solidFill>
                <a:latin typeface="Verdana"/>
              </a:rPr>
              <a:t> </a:t>
            </a:r>
            <a:r>
              <a:rPr sz="760" b="1" dirty="0" err="1">
                <a:solidFill>
                  <a:srgbClr val="649768"/>
                </a:solidFill>
                <a:latin typeface="Verdana"/>
              </a:rPr>
              <a:t>roku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783" name="Simple Card 2"/>
          <p:cNvSpPr/>
          <p:nvPr/>
        </p:nvSpPr>
        <p:spPr>
          <a:xfrm>
            <a:off x="2181132" y="3034698"/>
            <a:ext cx="1342149" cy="284401"/>
          </a:xfrm>
          <a:custGeom>
            <a:avLst/>
            <a:gdLst>
              <a:gd name="connsiteX0" fmla="*/ 0 w 1459200"/>
              <a:gd name="connsiteY0" fmla="*/ 106400 h 212800"/>
              <a:gd name="connsiteX1" fmla="*/ 729600 w 1459200"/>
              <a:gd name="connsiteY1" fmla="*/ 0 h 212800"/>
              <a:gd name="connsiteX2" fmla="*/ 1459200 w 1459200"/>
              <a:gd name="connsiteY2" fmla="*/ 106400 h 212800"/>
              <a:gd name="connsiteX3" fmla="*/ 729600 w 1459200"/>
              <a:gd name="connsiteY3" fmla="*/ 212800 h 212800"/>
              <a:gd name="rtl" fmla="*/ 30400 w 1459200"/>
              <a:gd name="rtt" fmla="*/ 45600 h 212800"/>
              <a:gd name="rtr" fmla="*/ 1428800 w 1459200"/>
              <a:gd name="rtb" fmla="*/ 167200 h 21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459200" h="212800">
                <a:moveTo>
                  <a:pt x="0" y="0"/>
                </a:moveTo>
                <a:lnTo>
                  <a:pt x="1459200" y="0"/>
                </a:lnTo>
                <a:lnTo>
                  <a:pt x="1459200" y="212800"/>
                </a:lnTo>
                <a:lnTo>
                  <a:pt x="0" y="2128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Zespoły robocze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803" name="Simple Card 2"/>
          <p:cNvSpPr/>
          <p:nvPr/>
        </p:nvSpPr>
        <p:spPr>
          <a:xfrm>
            <a:off x="5251444" y="3034698"/>
            <a:ext cx="1260650" cy="355738"/>
          </a:xfrm>
          <a:custGeom>
            <a:avLst/>
            <a:gdLst>
              <a:gd name="connsiteX0" fmla="*/ 0 w 729600"/>
              <a:gd name="connsiteY0" fmla="*/ 288800 h 577600"/>
              <a:gd name="connsiteX1" fmla="*/ 364800 w 729600"/>
              <a:gd name="connsiteY1" fmla="*/ 0 h 577600"/>
              <a:gd name="connsiteX2" fmla="*/ 729600 w 729600"/>
              <a:gd name="connsiteY2" fmla="*/ 288800 h 577600"/>
              <a:gd name="connsiteX3" fmla="*/ 364800 w 729600"/>
              <a:gd name="connsiteY3" fmla="*/ 577600 h 577600"/>
              <a:gd name="rtl" fmla="*/ 30400 w 729600"/>
              <a:gd name="rtt" fmla="*/ 167200 h 577600"/>
              <a:gd name="rtr" fmla="*/ 699200 w 729600"/>
              <a:gd name="rtb" fmla="*/ 410400 h 57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729600" h="577600">
                <a:moveTo>
                  <a:pt x="0" y="0"/>
                </a:moveTo>
                <a:lnTo>
                  <a:pt x="729600" y="0"/>
                </a:lnTo>
                <a:lnTo>
                  <a:pt x="729600" y="577600"/>
                </a:lnTo>
                <a:lnTo>
                  <a:pt x="0" y="5776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Dziekanat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158" name="Simple Card 2"/>
          <p:cNvSpPr/>
          <p:nvPr/>
        </p:nvSpPr>
        <p:spPr>
          <a:xfrm>
            <a:off x="2208481" y="3883764"/>
            <a:ext cx="1314800" cy="312083"/>
          </a:xfrm>
          <a:custGeom>
            <a:avLst/>
            <a:gdLst>
              <a:gd name="connsiteX0" fmla="*/ 0 w 1216000"/>
              <a:gd name="connsiteY0" fmla="*/ 121600 h 243200"/>
              <a:gd name="connsiteX1" fmla="*/ 608000 w 1216000"/>
              <a:gd name="connsiteY1" fmla="*/ 0 h 243200"/>
              <a:gd name="connsiteX2" fmla="*/ 1216000 w 1216000"/>
              <a:gd name="connsiteY2" fmla="*/ 121600 h 243200"/>
              <a:gd name="connsiteX3" fmla="*/ 608000 w 1216000"/>
              <a:gd name="connsiteY3" fmla="*/ 243200 h 243200"/>
              <a:gd name="rtl" fmla="*/ 30400 w 1216000"/>
              <a:gd name="rtt" fmla="*/ 60800 h 243200"/>
              <a:gd name="rtr" fmla="*/ 1185600 w 1216000"/>
              <a:gd name="rtb" fmla="*/ 182400 h 24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216000" h="243200">
                <a:moveTo>
                  <a:pt x="0" y="0"/>
                </a:moveTo>
                <a:lnTo>
                  <a:pt x="1216000" y="0"/>
                </a:lnTo>
                <a:lnTo>
                  <a:pt x="1216000" y="243200"/>
                </a:lnTo>
                <a:lnTo>
                  <a:pt x="0" y="2432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sz="760" b="1">
                <a:solidFill>
                  <a:srgbClr val="649768"/>
                </a:solidFill>
                <a:latin typeface="Verdana"/>
              </a:rPr>
              <a:t>Klub Absolwentów</a:t>
            </a:r>
          </a:p>
        </p:txBody>
      </p:sp>
      <p:cxnSp>
        <p:nvCxnSpPr>
          <p:cNvPr id="3" name="Łącznik prosty 2"/>
          <p:cNvCxnSpPr>
            <a:stCxn id="185" idx="2"/>
            <a:endCxn id="193" idx="0"/>
          </p:cNvCxnSpPr>
          <p:nvPr/>
        </p:nvCxnSpPr>
        <p:spPr>
          <a:xfrm flipV="1">
            <a:off x="3509951" y="4739993"/>
            <a:ext cx="459279" cy="776159"/>
          </a:xfrm>
          <a:prstGeom prst="line">
            <a:avLst/>
          </a:prstGeom>
          <a:ln w="9525">
            <a:solidFill>
              <a:srgbClr val="357B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Łącznik prosty 4"/>
          <p:cNvCxnSpPr>
            <a:stCxn id="771" idx="2"/>
            <a:endCxn id="193" idx="0"/>
          </p:cNvCxnSpPr>
          <p:nvPr/>
        </p:nvCxnSpPr>
        <p:spPr>
          <a:xfrm>
            <a:off x="3524645" y="4466724"/>
            <a:ext cx="444585" cy="273269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Łącznik prosty 63"/>
          <p:cNvCxnSpPr>
            <a:stCxn id="770" idx="2"/>
            <a:endCxn id="193" idx="0"/>
          </p:cNvCxnSpPr>
          <p:nvPr/>
        </p:nvCxnSpPr>
        <p:spPr>
          <a:xfrm flipV="1">
            <a:off x="3502351" y="4739993"/>
            <a:ext cx="466879" cy="257664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>
            <a:cxnSpLocks/>
            <a:stCxn id="751" idx="2"/>
            <a:endCxn id="183" idx="3"/>
          </p:cNvCxnSpPr>
          <p:nvPr/>
        </p:nvCxnSpPr>
        <p:spPr>
          <a:xfrm flipV="1">
            <a:off x="3509951" y="2562254"/>
            <a:ext cx="1309552" cy="275804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15"/>
          <p:cNvCxnSpPr>
            <a:cxnSpLocks/>
            <a:stCxn id="783" idx="2"/>
            <a:endCxn id="183" idx="3"/>
          </p:cNvCxnSpPr>
          <p:nvPr/>
        </p:nvCxnSpPr>
        <p:spPr>
          <a:xfrm flipV="1">
            <a:off x="3523281" y="2562254"/>
            <a:ext cx="1296222" cy="614645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/>
          <p:cNvCxnSpPr>
            <a:cxnSpLocks/>
          </p:cNvCxnSpPr>
          <p:nvPr/>
        </p:nvCxnSpPr>
        <p:spPr>
          <a:xfrm flipH="1">
            <a:off x="4812852" y="2593870"/>
            <a:ext cx="6650" cy="1961903"/>
          </a:xfrm>
          <a:prstGeom prst="line">
            <a:avLst/>
          </a:prstGeom>
          <a:ln w="31750"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Simple Card 2"/>
          <p:cNvSpPr/>
          <p:nvPr/>
        </p:nvSpPr>
        <p:spPr>
          <a:xfrm>
            <a:off x="1618184" y="1341848"/>
            <a:ext cx="3461510" cy="516800"/>
          </a:xfrm>
          <a:custGeom>
            <a:avLst/>
            <a:gdLst>
              <a:gd name="connsiteX0" fmla="*/ 0 w 1722669"/>
              <a:gd name="connsiteY0" fmla="*/ 258400 h 516800"/>
              <a:gd name="connsiteX1" fmla="*/ 861331 w 1722669"/>
              <a:gd name="connsiteY1" fmla="*/ 0 h 516800"/>
              <a:gd name="connsiteX2" fmla="*/ 1722669 w 1722669"/>
              <a:gd name="connsiteY2" fmla="*/ 258400 h 516800"/>
              <a:gd name="connsiteX3" fmla="*/ 861331 w 1722669"/>
              <a:gd name="connsiteY3" fmla="*/ 516800 h 516800"/>
              <a:gd name="rtl" fmla="*/ 30400 w 1722669"/>
              <a:gd name="rtt" fmla="*/ 136800 h 516800"/>
              <a:gd name="rtr" fmla="*/ 1692269 w 1722669"/>
              <a:gd name="rtb" fmla="*/ 380000 h 5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722669" h="516800">
                <a:moveTo>
                  <a:pt x="0" y="0"/>
                </a:moveTo>
                <a:lnTo>
                  <a:pt x="1722669" y="0"/>
                </a:lnTo>
                <a:lnTo>
                  <a:pt x="1722669" y="516800"/>
                </a:lnTo>
                <a:lnTo>
                  <a:pt x="0" y="516800"/>
                </a:lnTo>
                <a:close/>
              </a:path>
            </a:pathLst>
          </a:custGeom>
          <a:noFill/>
          <a:ln w="7600" cap="flat">
            <a:noFill/>
            <a:prstDash val="solid"/>
            <a:bevel/>
          </a:ln>
          <a:effectLst>
            <a:outerShdw blurRad="30000" dist="15200" dir="5400000" algn="tl">
              <a:srgbClr val="000000">
                <a:alpha val="40000"/>
              </a:srgbClr>
            </a:outerShdw>
          </a:effectLst>
        </p:spPr>
        <p:txBody>
          <a:bodyPr wrap="square" lIns="36000" tIns="18000" rIns="36000" bIns="18000" rtlCol="0" anchor="ctr"/>
          <a:lstStyle/>
          <a:p>
            <a:pPr algn="ctr"/>
            <a:r>
              <a:rPr lang="pl-PL" sz="1520" b="1" dirty="0">
                <a:solidFill>
                  <a:srgbClr val="357B3C"/>
                </a:solidFill>
                <a:latin typeface="Verdana"/>
              </a:rPr>
              <a:t>Wydział </a:t>
            </a:r>
          </a:p>
          <a:p>
            <a:pPr algn="ctr"/>
            <a:r>
              <a:rPr lang="pl-PL" sz="1520" b="1" dirty="0">
                <a:solidFill>
                  <a:srgbClr val="357B3C"/>
                </a:solidFill>
                <a:latin typeface="Verdana"/>
              </a:rPr>
              <a:t>Żywienia Człowieka</a:t>
            </a:r>
            <a:endParaRPr sz="1520" b="1" dirty="0">
              <a:solidFill>
                <a:srgbClr val="357B3C"/>
              </a:solidFill>
              <a:latin typeface="Verdana"/>
            </a:endParaRPr>
          </a:p>
        </p:txBody>
      </p:sp>
      <p:sp>
        <p:nvSpPr>
          <p:cNvPr id="126" name="Simple Card 2"/>
          <p:cNvSpPr/>
          <p:nvPr/>
        </p:nvSpPr>
        <p:spPr>
          <a:xfrm>
            <a:off x="6816885" y="2101517"/>
            <a:ext cx="1656800" cy="425600"/>
          </a:xfrm>
          <a:custGeom>
            <a:avLst/>
            <a:gdLst>
              <a:gd name="connsiteX0" fmla="*/ 0 w 1656800"/>
              <a:gd name="connsiteY0" fmla="*/ 212800 h 425600"/>
              <a:gd name="connsiteX1" fmla="*/ 828400 w 1656800"/>
              <a:gd name="connsiteY1" fmla="*/ 0 h 425600"/>
              <a:gd name="connsiteX2" fmla="*/ 1656800 w 1656800"/>
              <a:gd name="connsiteY2" fmla="*/ 212800 h 425600"/>
              <a:gd name="connsiteX3" fmla="*/ 828400 w 1656800"/>
              <a:gd name="connsiteY3" fmla="*/ 425600 h 425600"/>
              <a:gd name="rtl" fmla="*/ 30400 w 1656800"/>
              <a:gd name="rtt" fmla="*/ 152000 h 425600"/>
              <a:gd name="rtr" fmla="*/ 1626400 w 1656800"/>
              <a:gd name="rtb" fmla="*/ 273600 h 42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656800" h="425600">
                <a:moveTo>
                  <a:pt x="0" y="0"/>
                </a:moveTo>
                <a:lnTo>
                  <a:pt x="1656800" y="0"/>
                </a:lnTo>
                <a:lnTo>
                  <a:pt x="1656800" y="425600"/>
                </a:lnTo>
                <a:lnTo>
                  <a:pt x="0" y="425600"/>
                </a:lnTo>
                <a:close/>
              </a:path>
            </a:pathLst>
          </a:custGeom>
          <a:noFill/>
          <a:ln w="7600" cap="flat">
            <a:solidFill>
              <a:srgbClr val="D3CBA1"/>
            </a:solidFill>
            <a:prstDash val="solid"/>
            <a:bevel/>
          </a:ln>
          <a:effectLst>
            <a:outerShdw blurRad="30000" dist="15200" dir="5400000" algn="tl">
              <a:srgbClr val="000000">
                <a:alpha val="40000"/>
              </a:srgbClr>
            </a:outerShdw>
          </a:effectLst>
        </p:spPr>
        <p:txBody>
          <a:bodyPr wrap="square" lIns="36000" tIns="18000" rIns="36000" bIns="18000" rtlCol="0" anchor="ctr"/>
          <a:lstStyle/>
          <a:p>
            <a:pPr algn="ctr"/>
            <a:r>
              <a:rPr lang="pl-PL" sz="1000" b="1" dirty="0">
                <a:solidFill>
                  <a:srgbClr val="357B3C"/>
                </a:solidFill>
                <a:latin typeface="Verdana"/>
              </a:rPr>
              <a:t>Instytuty SGGW</a:t>
            </a:r>
            <a:r>
              <a:rPr sz="1000" b="1" dirty="0">
                <a:solidFill>
                  <a:srgbClr val="357B3C"/>
                </a:solidFill>
                <a:latin typeface="Verdana"/>
              </a:rPr>
              <a:t> </a:t>
            </a:r>
          </a:p>
        </p:txBody>
      </p:sp>
      <p:cxnSp>
        <p:nvCxnSpPr>
          <p:cNvPr id="130" name="Łącznik prosty 129"/>
          <p:cNvCxnSpPr>
            <a:cxnSpLocks/>
            <a:stCxn id="126" idx="0"/>
            <a:endCxn id="183" idx="2"/>
          </p:cNvCxnSpPr>
          <p:nvPr/>
        </p:nvCxnSpPr>
        <p:spPr>
          <a:xfrm flipH="1" flipV="1">
            <a:off x="5680841" y="2303854"/>
            <a:ext cx="1136044" cy="10463"/>
          </a:xfrm>
          <a:prstGeom prst="line">
            <a:avLst/>
          </a:prstGeom>
          <a:ln w="25400">
            <a:solidFill>
              <a:srgbClr val="357B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ConnectLine"/>
          <p:cNvSpPr/>
          <p:nvPr/>
        </p:nvSpPr>
        <p:spPr>
          <a:xfrm>
            <a:off x="3649139" y="2359917"/>
            <a:ext cx="334400" cy="30400"/>
          </a:xfrm>
          <a:custGeom>
            <a:avLst/>
            <a:gdLst/>
            <a:ahLst/>
            <a:cxnLst/>
            <a:rect l="0" t="0" r="0" b="0"/>
            <a:pathLst>
              <a:path w="334400" h="30400" fill="none">
                <a:moveTo>
                  <a:pt x="0" y="0"/>
                </a:moveTo>
                <a:lnTo>
                  <a:pt x="334400" y="0"/>
                </a:lnTo>
              </a:path>
            </a:pathLst>
          </a:custGeom>
          <a:noFill/>
          <a:ln w="9525" cap="flat">
            <a:solidFill>
              <a:srgbClr val="357B3C"/>
            </a:solidFill>
            <a:prstDash val="solid"/>
            <a:bevel/>
          </a:ln>
        </p:spPr>
      </p:sp>
      <p:cxnSp>
        <p:nvCxnSpPr>
          <p:cNvPr id="145" name="Łącznik prosty 144"/>
          <p:cNvCxnSpPr/>
          <p:nvPr/>
        </p:nvCxnSpPr>
        <p:spPr>
          <a:xfrm>
            <a:off x="3543637" y="3580198"/>
            <a:ext cx="1269216" cy="0"/>
          </a:xfrm>
          <a:prstGeom prst="line">
            <a:avLst/>
          </a:prstGeom>
          <a:ln w="9525"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Łącznik prosty 145"/>
          <p:cNvCxnSpPr/>
          <p:nvPr/>
        </p:nvCxnSpPr>
        <p:spPr>
          <a:xfrm flipV="1">
            <a:off x="3512742" y="4018856"/>
            <a:ext cx="1262566" cy="1"/>
          </a:xfrm>
          <a:prstGeom prst="line">
            <a:avLst/>
          </a:prstGeom>
          <a:ln w="9525"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770" y="143751"/>
            <a:ext cx="1037687" cy="103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" cstate="print"/>
          <a:srcRect t="1939"/>
          <a:stretch>
            <a:fillRect/>
          </a:stretch>
        </p:blipFill>
        <p:spPr bwMode="auto">
          <a:xfrm>
            <a:off x="7930194" y="131851"/>
            <a:ext cx="1086983" cy="107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Simple Card 2"/>
          <p:cNvSpPr/>
          <p:nvPr/>
        </p:nvSpPr>
        <p:spPr>
          <a:xfrm>
            <a:off x="5251444" y="3597053"/>
            <a:ext cx="1307200" cy="364800"/>
          </a:xfrm>
          <a:custGeom>
            <a:avLst/>
            <a:gdLst>
              <a:gd name="connsiteX0" fmla="*/ 0 w 1307200"/>
              <a:gd name="connsiteY0" fmla="*/ 182400 h 364800"/>
              <a:gd name="connsiteX1" fmla="*/ 653600 w 1307200"/>
              <a:gd name="connsiteY1" fmla="*/ 0 h 364800"/>
              <a:gd name="connsiteX2" fmla="*/ 1307200 w 1307200"/>
              <a:gd name="connsiteY2" fmla="*/ 182400 h 364800"/>
              <a:gd name="connsiteX3" fmla="*/ 653600 w 1307200"/>
              <a:gd name="connsiteY3" fmla="*/ 364800 h 364800"/>
              <a:gd name="rtl" fmla="*/ 30400 w 1307200"/>
              <a:gd name="rtt" fmla="*/ 60800 h 364800"/>
              <a:gd name="rtr" fmla="*/ 1276800 w 1307200"/>
              <a:gd name="rtb" fmla="*/ 304000 h 36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1307200" h="364800">
                <a:moveTo>
                  <a:pt x="0" y="0"/>
                </a:moveTo>
                <a:lnTo>
                  <a:pt x="1307200" y="0"/>
                </a:lnTo>
                <a:lnTo>
                  <a:pt x="1307200" y="364800"/>
                </a:lnTo>
                <a:lnTo>
                  <a:pt x="0" y="3648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Kierownicy Studiów Podyplomowych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69" name="pole tekstowe 68"/>
          <p:cNvSpPr txBox="1"/>
          <p:nvPr/>
        </p:nvSpPr>
        <p:spPr>
          <a:xfrm>
            <a:off x="2743200" y="6195701"/>
            <a:ext cx="3358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i="1" dirty="0">
                <a:solidFill>
                  <a:schemeClr val="bg1"/>
                </a:solidFill>
              </a:rPr>
              <a:t>Linie ciągłe oznaczają bezpośrednią podległość</a:t>
            </a:r>
          </a:p>
        </p:txBody>
      </p:sp>
      <p:sp>
        <p:nvSpPr>
          <p:cNvPr id="101" name="Simple Card 2">
            <a:extLst>
              <a:ext uri="{FF2B5EF4-FFF2-40B4-BE49-F238E27FC236}">
                <a16:creationId xmlns:a16="http://schemas.microsoft.com/office/drawing/2014/main" id="{60DD9494-881B-4F40-BF87-FC107ECEEF37}"/>
              </a:ext>
            </a:extLst>
          </p:cNvPr>
          <p:cNvSpPr/>
          <p:nvPr/>
        </p:nvSpPr>
        <p:spPr>
          <a:xfrm>
            <a:off x="6172360" y="4258656"/>
            <a:ext cx="1260650" cy="355738"/>
          </a:xfrm>
          <a:custGeom>
            <a:avLst/>
            <a:gdLst>
              <a:gd name="connsiteX0" fmla="*/ 0 w 729600"/>
              <a:gd name="connsiteY0" fmla="*/ 288800 h 577600"/>
              <a:gd name="connsiteX1" fmla="*/ 364800 w 729600"/>
              <a:gd name="connsiteY1" fmla="*/ 0 h 577600"/>
              <a:gd name="connsiteX2" fmla="*/ 729600 w 729600"/>
              <a:gd name="connsiteY2" fmla="*/ 288800 h 577600"/>
              <a:gd name="connsiteX3" fmla="*/ 364800 w 729600"/>
              <a:gd name="connsiteY3" fmla="*/ 577600 h 577600"/>
              <a:gd name="rtl" fmla="*/ 30400 w 729600"/>
              <a:gd name="rtt" fmla="*/ 167200 h 577600"/>
              <a:gd name="rtr" fmla="*/ 699200 w 729600"/>
              <a:gd name="rtb" fmla="*/ 410400 h 57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729600" h="577600">
                <a:moveTo>
                  <a:pt x="0" y="0"/>
                </a:moveTo>
                <a:lnTo>
                  <a:pt x="729600" y="0"/>
                </a:lnTo>
                <a:lnTo>
                  <a:pt x="729600" y="577600"/>
                </a:lnTo>
                <a:lnTo>
                  <a:pt x="0" y="5776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Kierunek Żywienie człowieka i ocena żywności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106" name="Simple Card 2">
            <a:extLst>
              <a:ext uri="{FF2B5EF4-FFF2-40B4-BE49-F238E27FC236}">
                <a16:creationId xmlns:a16="http://schemas.microsoft.com/office/drawing/2014/main" id="{0F6ECE5A-ACE1-4245-8AB6-FB2F2AD81562}"/>
              </a:ext>
            </a:extLst>
          </p:cNvPr>
          <p:cNvSpPr/>
          <p:nvPr/>
        </p:nvSpPr>
        <p:spPr>
          <a:xfrm>
            <a:off x="6186474" y="4745671"/>
            <a:ext cx="1260650" cy="355738"/>
          </a:xfrm>
          <a:custGeom>
            <a:avLst/>
            <a:gdLst>
              <a:gd name="connsiteX0" fmla="*/ 0 w 729600"/>
              <a:gd name="connsiteY0" fmla="*/ 288800 h 577600"/>
              <a:gd name="connsiteX1" fmla="*/ 364800 w 729600"/>
              <a:gd name="connsiteY1" fmla="*/ 0 h 577600"/>
              <a:gd name="connsiteX2" fmla="*/ 729600 w 729600"/>
              <a:gd name="connsiteY2" fmla="*/ 288800 h 577600"/>
              <a:gd name="connsiteX3" fmla="*/ 364800 w 729600"/>
              <a:gd name="connsiteY3" fmla="*/ 577600 h 577600"/>
              <a:gd name="rtl" fmla="*/ 30400 w 729600"/>
              <a:gd name="rtt" fmla="*/ 167200 h 577600"/>
              <a:gd name="rtr" fmla="*/ 699200 w 729600"/>
              <a:gd name="rtb" fmla="*/ 410400 h 57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729600" h="577600">
                <a:moveTo>
                  <a:pt x="0" y="0"/>
                </a:moveTo>
                <a:lnTo>
                  <a:pt x="729600" y="0"/>
                </a:lnTo>
                <a:lnTo>
                  <a:pt x="729600" y="577600"/>
                </a:lnTo>
                <a:lnTo>
                  <a:pt x="0" y="5776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Kierunek Dietetyka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sp>
        <p:nvSpPr>
          <p:cNvPr id="107" name="Simple Card 2">
            <a:extLst>
              <a:ext uri="{FF2B5EF4-FFF2-40B4-BE49-F238E27FC236}">
                <a16:creationId xmlns:a16="http://schemas.microsoft.com/office/drawing/2014/main" id="{352FC904-B56A-40D5-BD2F-CDC6AEA965CE}"/>
              </a:ext>
            </a:extLst>
          </p:cNvPr>
          <p:cNvSpPr/>
          <p:nvPr/>
        </p:nvSpPr>
        <p:spPr>
          <a:xfrm>
            <a:off x="6186474" y="5199254"/>
            <a:ext cx="1260650" cy="355738"/>
          </a:xfrm>
          <a:custGeom>
            <a:avLst/>
            <a:gdLst>
              <a:gd name="connsiteX0" fmla="*/ 0 w 729600"/>
              <a:gd name="connsiteY0" fmla="*/ 288800 h 577600"/>
              <a:gd name="connsiteX1" fmla="*/ 364800 w 729600"/>
              <a:gd name="connsiteY1" fmla="*/ 0 h 577600"/>
              <a:gd name="connsiteX2" fmla="*/ 729600 w 729600"/>
              <a:gd name="connsiteY2" fmla="*/ 288800 h 577600"/>
              <a:gd name="connsiteX3" fmla="*/ 364800 w 729600"/>
              <a:gd name="connsiteY3" fmla="*/ 577600 h 577600"/>
              <a:gd name="rtl" fmla="*/ 30400 w 729600"/>
              <a:gd name="rtt" fmla="*/ 167200 h 577600"/>
              <a:gd name="rtr" fmla="*/ 699200 w 729600"/>
              <a:gd name="rtb" fmla="*/ 410400 h 57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rtl" t="rtt" r="rtr" b="rtb"/>
            <a:pathLst>
              <a:path w="729600" h="577600">
                <a:moveTo>
                  <a:pt x="0" y="0"/>
                </a:moveTo>
                <a:lnTo>
                  <a:pt x="729600" y="0"/>
                </a:lnTo>
                <a:lnTo>
                  <a:pt x="729600" y="577600"/>
                </a:lnTo>
                <a:lnTo>
                  <a:pt x="0" y="577600"/>
                </a:lnTo>
                <a:close/>
              </a:path>
            </a:pathLst>
          </a:custGeom>
          <a:solidFill>
            <a:srgbClr val="FFFFFF"/>
          </a:solidFill>
          <a:ln w="7600" cap="flat">
            <a:solidFill>
              <a:srgbClr val="357B3C"/>
            </a:solidFill>
            <a:prstDash val="solid"/>
            <a:bevel/>
          </a:ln>
        </p:spPr>
        <p:txBody>
          <a:bodyPr wrap="square" lIns="36000" tIns="18000" rIns="36000" bIns="18000" rtlCol="0" anchor="ctr"/>
          <a:lstStyle/>
          <a:p>
            <a:pPr algn="ctr"/>
            <a:r>
              <a:rPr lang="pl-PL" sz="760" b="1" dirty="0">
                <a:solidFill>
                  <a:srgbClr val="649768"/>
                </a:solidFill>
                <a:latin typeface="Verdana"/>
              </a:rPr>
              <a:t>Kierunek Gastronomia i hotelarstwo</a:t>
            </a:r>
            <a:endParaRPr sz="760" b="1" dirty="0">
              <a:solidFill>
                <a:srgbClr val="649768"/>
              </a:solidFill>
              <a:latin typeface="Verdana"/>
            </a:endParaRPr>
          </a:p>
        </p:txBody>
      </p:sp>
      <p:cxnSp>
        <p:nvCxnSpPr>
          <p:cNvPr id="45" name="Łącznik prosty 44">
            <a:extLst>
              <a:ext uri="{FF2B5EF4-FFF2-40B4-BE49-F238E27FC236}">
                <a16:creationId xmlns:a16="http://schemas.microsoft.com/office/drawing/2014/main" id="{C74289A7-B5CF-46D8-9B34-0C0E2D2173E1}"/>
              </a:ext>
            </a:extLst>
          </p:cNvPr>
          <p:cNvCxnSpPr>
            <a:endCxn id="803" idx="0"/>
          </p:cNvCxnSpPr>
          <p:nvPr/>
        </p:nvCxnSpPr>
        <p:spPr>
          <a:xfrm>
            <a:off x="4812852" y="3212567"/>
            <a:ext cx="438592" cy="0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46">
            <a:extLst>
              <a:ext uri="{FF2B5EF4-FFF2-40B4-BE49-F238E27FC236}">
                <a16:creationId xmlns:a16="http://schemas.microsoft.com/office/drawing/2014/main" id="{34CAA503-85E5-4B2C-9E46-0857294E3AE1}"/>
              </a:ext>
            </a:extLst>
          </p:cNvPr>
          <p:cNvCxnSpPr>
            <a:endCxn id="70" idx="0"/>
          </p:cNvCxnSpPr>
          <p:nvPr/>
        </p:nvCxnSpPr>
        <p:spPr>
          <a:xfrm>
            <a:off x="4819502" y="3779453"/>
            <a:ext cx="431942" cy="0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Łącznik prosty 110">
            <a:extLst>
              <a:ext uri="{FF2B5EF4-FFF2-40B4-BE49-F238E27FC236}">
                <a16:creationId xmlns:a16="http://schemas.microsoft.com/office/drawing/2014/main" id="{0F769CAD-BD66-4479-8AFC-8A1955D83B4A}"/>
              </a:ext>
            </a:extLst>
          </p:cNvPr>
          <p:cNvCxnSpPr>
            <a:cxnSpLocks/>
            <a:stCxn id="193" idx="2"/>
            <a:endCxn id="101" idx="0"/>
          </p:cNvCxnSpPr>
          <p:nvPr/>
        </p:nvCxnSpPr>
        <p:spPr>
          <a:xfrm flipV="1">
            <a:off x="5669775" y="4436525"/>
            <a:ext cx="502585" cy="303468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Łącznik prosty 112">
            <a:extLst>
              <a:ext uri="{FF2B5EF4-FFF2-40B4-BE49-F238E27FC236}">
                <a16:creationId xmlns:a16="http://schemas.microsoft.com/office/drawing/2014/main" id="{4098C920-E5DB-46D0-A624-1C370A0AAA54}"/>
              </a:ext>
            </a:extLst>
          </p:cNvPr>
          <p:cNvCxnSpPr>
            <a:cxnSpLocks/>
            <a:stCxn id="193" idx="2"/>
            <a:endCxn id="106" idx="0"/>
          </p:cNvCxnSpPr>
          <p:nvPr/>
        </p:nvCxnSpPr>
        <p:spPr>
          <a:xfrm>
            <a:off x="5669775" y="4739993"/>
            <a:ext cx="516699" cy="183547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Łącznik prosty 113">
            <a:extLst>
              <a:ext uri="{FF2B5EF4-FFF2-40B4-BE49-F238E27FC236}">
                <a16:creationId xmlns:a16="http://schemas.microsoft.com/office/drawing/2014/main" id="{552B3D39-9D64-4B85-AFA0-611015F199A6}"/>
              </a:ext>
            </a:extLst>
          </p:cNvPr>
          <p:cNvCxnSpPr>
            <a:cxnSpLocks/>
            <a:stCxn id="193" idx="2"/>
            <a:endCxn id="107" idx="0"/>
          </p:cNvCxnSpPr>
          <p:nvPr/>
        </p:nvCxnSpPr>
        <p:spPr>
          <a:xfrm>
            <a:off x="5669775" y="4739993"/>
            <a:ext cx="516699" cy="637130"/>
          </a:xfrm>
          <a:prstGeom prst="line">
            <a:avLst/>
          </a:prstGeom>
          <a:ln>
            <a:solidFill>
              <a:srgbClr val="357B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597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52</Words>
  <Application>Microsoft Office PowerPoint</Application>
  <PresentationFormat>Pokaz na ekranie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宋体</vt:lpstr>
      <vt:lpstr>Arial</vt:lpstr>
      <vt:lpstr>Calibri</vt:lpstr>
      <vt:lpstr>Calibri Light</vt:lpstr>
      <vt:lpstr>Verdana</vt:lpstr>
      <vt:lpstr>Office Theme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Instalacja</dc:creator>
  <cp:lastModifiedBy>Recenzent</cp:lastModifiedBy>
  <cp:revision>42</cp:revision>
  <cp:lastPrinted>2020-02-14T14:56:05Z</cp:lastPrinted>
  <dcterms:created xsi:type="dcterms:W3CDTF">2015-09-08T19:40:23Z</dcterms:created>
  <dcterms:modified xsi:type="dcterms:W3CDTF">2021-07-19T10:15:58Z</dcterms:modified>
</cp:coreProperties>
</file>